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92B06-ABAC-4F5C-ADCD-C84D9A3CAA6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45B33-BA89-424E-8046-E3DB917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45B33-BA89-424E-8046-E3DB9177D0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C196-822F-4982-B7A3-CA71FAB62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BC129-9D60-4F96-AC97-92F03EE3D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0A6F3-58FE-4C9C-A5EE-04491812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712B9-94DE-4F13-8F35-3097725C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737FF-F4DF-421E-B19A-8A0FF06E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6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7B35-3A90-4A98-80F5-871D28D8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C89FE-E85E-4135-B75F-5222025E8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37ED-64F0-4DF3-A476-7C5F373C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39F6C-A720-4336-835D-44C58CF1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43DAB-AF81-487C-B4D1-4977C0BF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518A89-6D39-4725-9CC1-D14BACF87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2A8D3-14C6-46AA-BC60-86E3EA3C3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6A236-1D61-4CF8-BE17-CE5F3463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332A0-B835-4A77-B009-2F42439F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4193D-E44A-4125-8678-AA9094B1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4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C7483-4BD6-4F2A-87B3-1F3E5352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02C53-97F3-4D68-80C7-4B9CDB95A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250A3-C7A5-4A85-9C68-B680930BA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E8E38-48EB-4C81-B172-D9E6612D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1BEB0-BAD2-4307-8E12-AECE3193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5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1B4B-4F3B-41C0-84AF-C9CA65B9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60C41-9233-4E61-8070-68A1B752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2B144-3167-4DF9-95FF-FB0FA79B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E0763-FFD1-47E2-9146-03C6E2FD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1FD0D-73B4-457E-BF1A-38CF205B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9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CF93-DB29-4FAE-8984-EE6A1077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69A4A-D26A-4C92-8A5E-537BF6438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3B2B8-BC41-4A66-894A-E8AD073B1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787F2-6748-46F1-81B2-17B871982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221EB-A3C1-4245-B60E-AB7CA6FC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88BA1-79B1-4608-A527-37FF1C83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5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93FE-3AC7-4CD9-BB5A-EC54D4902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97011-2915-48A3-9702-E5DD6BDCE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53B14-9ACA-407A-A5CC-5C7D35507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38B0C-39BD-4B85-8ED3-D03CB388F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C9F81D-3BF0-4D3A-A29D-AD17725F4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25CAB-B5BF-4C5B-A00C-EFE53F35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80DE90-43A9-442E-8146-ACCAAA180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4EF42-DD66-4D51-934A-4A3C971E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62EB-EA7C-4F7F-AF13-DA8F83831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BE117-5F54-463E-AF7A-BEAECD84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3DDE4-BA7C-49D3-A00C-0422BBC7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13B22-83FF-4ADC-957B-301FE62E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1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5C2FE-68A7-448A-A896-1AFEB7FA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CFA90-5763-42AF-8FB4-4F0E5B7B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0F89D9-0D41-46C8-8E5C-F270CAF5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1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F2DF-A6BF-40FA-B5F9-D7D5042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A88C8-F6F0-499C-8D3C-E2EABCC4C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26F08-4770-4EF0-9986-E770BF6F8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51A83-A45E-41A7-A3A1-DDC6BA1C2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9D4CF-F452-4177-8B58-BF6FAA346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7F51D-EF9F-411B-B87B-7BFC0276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5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86296-AFBA-4C48-9F1A-1663B674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F42053-9028-4F6B-A59E-22DE1B590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5FF86D-ECBC-4D35-A686-9C562EE26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D2383-17F9-468F-9709-8E10C0490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3E4A7-D22D-4F90-A404-A6920A22F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D106E-B5D2-4535-9977-4E5F0E75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2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27CF7A-8295-4AF8-9076-7F3205A0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21E9B-3E5A-4840-8279-B475349BF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FCF1C-BCB0-4D15-86B6-07D8415C39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244D5-4988-490C-B757-2A6BD241FEDE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6FCF5-8D1D-455C-8B6E-91694A516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DF4F0-ED26-48B6-BC95-4C5BF756F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6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192.168.1.1/" TargetMode="External"/><Relationship Id="rId18" Type="http://schemas.openxmlformats.org/officeDocument/2006/relationships/hyperlink" Target="http://35.180.139.74/" TargetMode="External"/><Relationship Id="rId26" Type="http://schemas.openxmlformats.org/officeDocument/2006/relationships/hyperlink" Target="file:///\\portquiz.net" TargetMode="External"/><Relationship Id="rId39" Type="http://schemas.openxmlformats.org/officeDocument/2006/relationships/hyperlink" Target="file:///D:\menlo\code\35.180.139.74" TargetMode="External"/><Relationship Id="rId21" Type="http://schemas.openxmlformats.org/officeDocument/2006/relationships/hyperlink" Target="slack://open/" TargetMode="External"/><Relationship Id="rId34" Type="http://schemas.openxmlformats.org/officeDocument/2006/relationships/hyperlink" Target="portquiz.net:3000" TargetMode="External"/><Relationship Id="rId42" Type="http://schemas.openxmlformats.org/officeDocument/2006/relationships/hyperlink" Target="file:///D:\menlo\code\url_template.html#section1" TargetMode="External"/><Relationship Id="rId7" Type="http://schemas.openxmlformats.org/officeDocument/2006/relationships/hyperlink" Target="https://www.portquiz.net:3000/path?key=value&amp;key2=value2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192.168.1.1:8080/path?key=value&amp;key2=value2" TargetMode="External"/><Relationship Id="rId20" Type="http://schemas.openxmlformats.org/officeDocument/2006/relationships/hyperlink" Target="https://35.180.139.74:8080/path?key=value&amp;key2=value2" TargetMode="External"/><Relationship Id="rId29" Type="http://schemas.openxmlformats.org/officeDocument/2006/relationships/hyperlink" Target="file:///D:\menlo\code\portquiz.net" TargetMode="External"/><Relationship Id="rId41" Type="http://schemas.openxmlformats.org/officeDocument/2006/relationships/hyperlink" Target="file:///D:\menlo\code\35.180.139.74:9000\path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portquiz.net:3000/" TargetMode="External"/><Relationship Id="rId11" Type="http://schemas.openxmlformats.org/officeDocument/2006/relationships/hyperlink" Target="file:///D:\menlo\page.html" TargetMode="External"/><Relationship Id="rId24" Type="http://schemas.openxmlformats.org/officeDocument/2006/relationships/hyperlink" Target="tel:12345678" TargetMode="External"/><Relationship Id="rId32" Type="http://schemas.openxmlformats.org/officeDocument/2006/relationships/hyperlink" Target="file:///D:\www.portquiz.net:3000" TargetMode="External"/><Relationship Id="rId37" Type="http://schemas.openxmlformats.org/officeDocument/2006/relationships/hyperlink" Target="file:///D:\menlo\code\192.168.1.1:9000" TargetMode="External"/><Relationship Id="rId40" Type="http://schemas.openxmlformats.org/officeDocument/2006/relationships/hyperlink" Target="file:///D:\menlo\code\35.180.139.74:9000" TargetMode="External"/><Relationship Id="rId5" Type="http://schemas.openxmlformats.org/officeDocument/2006/relationships/hyperlink" Target="https://www.portquiz.net:3000/" TargetMode="External"/><Relationship Id="rId15" Type="http://schemas.openxmlformats.org/officeDocument/2006/relationships/hyperlink" Target="https://192.168.1.1:8080/" TargetMode="External"/><Relationship Id="rId23" Type="http://schemas.openxmlformats.org/officeDocument/2006/relationships/hyperlink" Target="mailto:abc@menlo.com" TargetMode="External"/><Relationship Id="rId28" Type="http://schemas.openxmlformats.org/officeDocument/2006/relationships/hyperlink" Target="file:///D:\menlo\code\www.portquiz.net" TargetMode="External"/><Relationship Id="rId36" Type="http://schemas.openxmlformats.org/officeDocument/2006/relationships/hyperlink" Target="file:///D:\menlo\code\192.168.1.1" TargetMode="External"/><Relationship Id="rId10" Type="http://schemas.openxmlformats.org/officeDocument/2006/relationships/hyperlink" Target="file:///D:\menlo\code\folder\page.html" TargetMode="External"/><Relationship Id="rId19" Type="http://schemas.openxmlformats.org/officeDocument/2006/relationships/hyperlink" Target="http://35.180.139.74:8080/" TargetMode="External"/><Relationship Id="rId31" Type="http://schemas.openxmlformats.org/officeDocument/2006/relationships/hyperlink" Target="file:///\\portquiz.net:3000" TargetMode="External"/><Relationship Id="rId4" Type="http://schemas.openxmlformats.org/officeDocument/2006/relationships/hyperlink" Target="http://www.portquiz.net/" TargetMode="External"/><Relationship Id="rId9" Type="http://schemas.openxmlformats.org/officeDocument/2006/relationships/hyperlink" Target="file:///D:\menlo\code\page.html" TargetMode="External"/><Relationship Id="rId14" Type="http://schemas.openxmlformats.org/officeDocument/2006/relationships/hyperlink" Target="http://192.168.1.1/" TargetMode="External"/><Relationship Id="rId22" Type="http://schemas.openxmlformats.org/officeDocument/2006/relationships/hyperlink" Target="zoommtg://zoom.us/join" TargetMode="External"/><Relationship Id="rId27" Type="http://schemas.openxmlformats.org/officeDocument/2006/relationships/hyperlink" Target="file:///D:\www.portquiz.net" TargetMode="External"/><Relationship Id="rId30" Type="http://schemas.openxmlformats.org/officeDocument/2006/relationships/hyperlink" Target="file:///D:\menlo\code\portquiz.net\path" TargetMode="External"/><Relationship Id="rId35" Type="http://schemas.openxmlformats.org/officeDocument/2006/relationships/hyperlink" Target="portquiz.net:3000/path?key=value&amp;key2=value2" TargetMode="External"/><Relationship Id="rId43" Type="http://schemas.openxmlformats.org/officeDocument/2006/relationships/hyperlink" Target="data:text/plain;base64,SGVsbG8gd29ybGQ=" TargetMode="External"/><Relationship Id="rId8" Type="http://schemas.openxmlformats.org/officeDocument/2006/relationships/hyperlink" Target="http://www.portquiz.net:3000/path?key=value&amp;key2=value2" TargetMode="External"/><Relationship Id="rId3" Type="http://schemas.openxmlformats.org/officeDocument/2006/relationships/hyperlink" Target="https://www.portquiz.net/" TargetMode="External"/><Relationship Id="rId12" Type="http://schemas.openxmlformats.org/officeDocument/2006/relationships/hyperlink" Target="file:///D:\folder\page.html" TargetMode="External"/><Relationship Id="rId17" Type="http://schemas.openxmlformats.org/officeDocument/2006/relationships/hyperlink" Target="https://35.180.139.74/" TargetMode="External"/><Relationship Id="rId25" Type="http://schemas.openxmlformats.org/officeDocument/2006/relationships/hyperlink" Target="ftp://example.com/" TargetMode="External"/><Relationship Id="rId33" Type="http://schemas.openxmlformats.org/officeDocument/2006/relationships/hyperlink" Target="www.portquiz.net:3000" TargetMode="External"/><Relationship Id="rId38" Type="http://schemas.openxmlformats.org/officeDocument/2006/relationships/hyperlink" Target="file:///D:\menlo\code\192.168.1.1:9000\pat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51CC3E1-90C0-4C84-A280-D058B933D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85583"/>
              </p:ext>
            </p:extLst>
          </p:nvPr>
        </p:nvGraphicFramePr>
        <p:xfrm>
          <a:off x="56319" y="285264"/>
          <a:ext cx="3935730" cy="2702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230741079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Absolute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574123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" tooltip="https://www.portquiz.net"/>
                        </a:rPr>
                        <a:t>https://www.portquiz.net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848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4" tooltip="http://www.portquiz.net"/>
                        </a:rPr>
                        <a:t>http://www.portquiz.net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8807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5" tooltip="https://www.portquiz.net:3000"/>
                        </a:rPr>
                        <a:t>https://www.portquiz.net:3000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6528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6" tooltip="http://www.portquiz.net:3000"/>
                        </a:rPr>
                        <a:t>http://www.portquiz.net:3000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92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7" tooltip="https://www.portquiz.net:3000/path?key=value&amp;key2=value2"/>
                        </a:rPr>
                        <a:t>https://www.portquiz.net:3000/path?key=value&amp;key2=value2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293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8" tooltip="http://www.portquiz.net:3000/path?key=value&amp;key2=value2"/>
                        </a:rPr>
                        <a:t>http://www.portquiz.net:3000/path?key=value&amp;key2=value2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5169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Relative URL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545045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9" tooltip="page.html"/>
                        </a:rPr>
                        <a:t>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6571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0" tooltip="folder/page.html"/>
                        </a:rPr>
                        <a:t>folder/page.html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0627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1" tooltip="../page.html"/>
                        </a:rPr>
                        <a:t>../page.html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307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2" tooltip="/folder/page.html"/>
                        </a:rPr>
                        <a:t>/folder/page.html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1853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C2E5AB3-1439-4120-90C7-AD4D1E7A5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21588"/>
              </p:ext>
            </p:extLst>
          </p:nvPr>
        </p:nvGraphicFramePr>
        <p:xfrm>
          <a:off x="56319" y="3246120"/>
          <a:ext cx="3935730" cy="3377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86877086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IP-based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3455558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3" tooltip="https://192.168.1.1"/>
                        </a:rPr>
                        <a:t>https://192.168.1.1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622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4" tooltip="http://192.168.1.1"/>
                        </a:rPr>
                        <a:t>http://192.168.1.1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990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5" tooltip="https://192.168.1.1:8080"/>
                        </a:rPr>
                        <a:t>https://192.168.1.1:8080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1374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6" tooltip="http://192.168.1.1:8080/path?key=value&amp;key2=value2"/>
                        </a:rPr>
                        <a:t>http://192.168.1.1:8080/path?key=value&amp;key2=value2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245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7" tooltip="https://35.180.139.74"/>
                        </a:rPr>
                        <a:t>https://35.180.139.74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0150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8" tooltip="http://35.180.139.74"/>
                        </a:rPr>
                        <a:t>http://35.180.139.74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066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9" tooltip="http://35.180.139.74:8080"/>
                        </a:rPr>
                        <a:t>http://35.180.139.74:8080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62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0" tooltip="https://35.180.139.74:8080/path?key=value&amp;key2=value2"/>
                        </a:rPr>
                        <a:t>https://35.180.139.74:8080/path?key=value&amp;key2=value2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1496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URI scheme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8000030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1" tooltip="slack://open"/>
                        </a:rPr>
                        <a:t>slack://open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588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2" tooltip="zoommtg://zoom.us/join"/>
                        </a:rPr>
                        <a:t>zoommtg://zoom.us/join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1618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3" tooltip="mailto:abc@menlo.com"/>
                        </a:rPr>
                        <a:t>mailto:abc@menlo.com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698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4" tooltip="tel:12345678"/>
                        </a:rPr>
                        <a:t>tel:12345678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7767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5" tooltip="ftp://example.com"/>
                        </a:rPr>
                        <a:t>ftp://example.com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17724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B849F47-F42F-49D2-9224-6C1C92337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033914"/>
              </p:ext>
            </p:extLst>
          </p:nvPr>
        </p:nvGraphicFramePr>
        <p:xfrm>
          <a:off x="4128135" y="1636290"/>
          <a:ext cx="3935730" cy="3827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18084546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Schemaless URL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4577983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6" tooltip="//portquiz.net"/>
                        </a:rPr>
                        <a:t>//portquiz.net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694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7" tooltip="/www.portquiz.net"/>
                        </a:rPr>
                        <a:t>/www.portquiz.net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8678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8" tooltip="www.portquiz.net"/>
                        </a:rPr>
                        <a:t>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954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29" tooltip="portquiz.net"/>
                        </a:rPr>
                        <a:t>portquiz.net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5604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0" tooltip="portquiz.net/path?key=value&amp;key2=value2"/>
                        </a:rPr>
                        <a:t>portquiz.net/</a:t>
                      </a:r>
                      <a:r>
                        <a:rPr lang="en-US" sz="1200" b="0" u="sng" dirty="0" err="1">
                          <a:effectLst/>
                          <a:hlinkClick r:id="rId30" tooltip="portquiz.net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30" tooltip="portquiz.net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4094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31" tooltip="//portquiz.net:3000"/>
                        </a:rPr>
                        <a:t>//portquiz.net:3000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5561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2" tooltip="/www.portquiz.net:3000"/>
                        </a:rPr>
                        <a:t>/www.portquiz.net:3000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4418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3" tooltip="www.portquiz.net:3000"/>
                        </a:rPr>
                        <a:t>www.portquiz.net:3000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0385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4" tooltip="portquiz.net:3000"/>
                        </a:rPr>
                        <a:t>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4883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35" tooltip="portquiz.net:3000/path?key=value&amp;key2=value2"/>
                        </a:rPr>
                        <a:t>portquiz.net:3000/path?key=value&amp;key2=value2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964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6" tooltip="192.168.1.1"/>
                        </a:rPr>
                        <a:t>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9218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7" tooltip="192.168.1.1:9000"/>
                        </a:rPr>
                        <a:t>192.168.1.1:9000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732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8" tooltip="192.168.1.1:9000/path?key=value&amp;key2=value2"/>
                        </a:rPr>
                        <a:t>192.168.1.1:9000/</a:t>
                      </a:r>
                      <a:r>
                        <a:rPr lang="en-US" sz="1200" b="0" u="sng" dirty="0" err="1">
                          <a:effectLst/>
                          <a:hlinkClick r:id="rId38" tooltip="192.168.1.1:9000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38" tooltip="192.168.1.1:9000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783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9" tooltip="35.180.139.74"/>
                        </a:rPr>
                        <a:t>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663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0" tooltip="35.180.139.74:9000"/>
                        </a:rPr>
                        <a:t>35.180.139.74:9000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9716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1" tooltip="35.180.139.74:9000/path?key=value&amp;key2=value2"/>
                        </a:rPr>
                        <a:t>35.180.139.74:9000/</a:t>
                      </a:r>
                      <a:r>
                        <a:rPr lang="en-US" sz="1200" b="0" u="sng" dirty="0" err="1">
                          <a:effectLst/>
                          <a:hlinkClick r:id="rId41" tooltip="35.180.139.74:9000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41" tooltip="35.180.139.74:9000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45784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CD16AF-66F9-4AB3-A627-522B5B9A1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06180"/>
              </p:ext>
            </p:extLst>
          </p:nvPr>
        </p:nvGraphicFramePr>
        <p:xfrm>
          <a:off x="8143544" y="2116137"/>
          <a:ext cx="3935730" cy="2625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279813930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Anchor/Fragment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8491481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2" tooltip="#section1"/>
                        </a:rPr>
                        <a:t>#section1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200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Data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28350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 err="1">
                          <a:effectLst/>
                          <a:hlinkClick r:id="rId43" tooltip="data:text/plain;base64,SGVsbG8gd29ybGQ="/>
                        </a:rPr>
                        <a:t>data:text</a:t>
                      </a:r>
                      <a:r>
                        <a:rPr lang="en-US" sz="1200" b="0" u="sng" dirty="0">
                          <a:effectLst/>
                          <a:hlinkClick r:id="rId43" tooltip="data:text/plain;base64,SGVsbG8gd29ybGQ="/>
                        </a:rPr>
                        <a:t>/plain;base64,SGVsbG8gd29ybGQ=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913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Plain text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1958029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https://www.portquiz.net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1362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</a:rPr>
                        <a:t>http://www.portquiz.net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208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http://35.180.139.74:9000/path?key=value&amp;key2=value2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3986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Prepend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1848312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https://safe.surfcrew.com/</a:t>
                      </a:r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https://www.portquiz.net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9928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https://safe.surfcrew.com/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http://35.180.139.74:9000/path?key=value&amp;key2=value2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3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101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349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Infra TechOps</dc:creator>
  <cp:lastModifiedBy>Infra TechOps</cp:lastModifiedBy>
  <cp:revision>1</cp:revision>
  <dcterms:created xsi:type="dcterms:W3CDTF">2026-03-24T03:25:46Z</dcterms:created>
  <dcterms:modified xsi:type="dcterms:W3CDTF">2026-03-24T03:34:30Z</dcterms:modified>
</cp:coreProperties>
</file>